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728" r:id="rId2"/>
    <p:sldId id="1743" r:id="rId3"/>
    <p:sldId id="1744" r:id="rId4"/>
    <p:sldId id="1745" r:id="rId5"/>
    <p:sldId id="1746" r:id="rId6"/>
    <p:sldId id="1747" r:id="rId7"/>
    <p:sldId id="174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442. VANTUNG KHUA OM DING HI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Will the Circle be Unbroken? </a:t>
            </a:r>
          </a:p>
          <a:p>
            <a:r>
              <a:rPr lang="en-US" sz="1500" dirty="0" err="1"/>
              <a:t>Efesa</a:t>
            </a:r>
            <a:r>
              <a:rPr lang="en-US" sz="1500" dirty="0"/>
              <a:t> 3:15</a:t>
            </a:r>
          </a:p>
          <a:p>
            <a:r>
              <a:rPr lang="en-US" sz="1500" dirty="0"/>
              <a:t>Ada R. </a:t>
            </a:r>
            <a:r>
              <a:rPr lang="en-US" sz="1500" dirty="0" err="1"/>
              <a:t>Habershon</a:t>
            </a:r>
            <a:r>
              <a:rPr lang="en-US" sz="1500" dirty="0"/>
              <a:t>, 1820-1915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</a:t>
            </a:r>
            <a:r>
              <a:rPr lang="en-US" sz="1500" dirty="0" err="1"/>
              <a:t>Ab</a:t>
            </a:r>
            <a:endParaRPr lang="en-US" sz="15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591931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vanglian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gam,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inn a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585397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in-ah,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lam-ah,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68288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vanglian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lawmte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sung-ah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namcin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726870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vanglianpi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zelsak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gal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281981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Khattang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gen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801387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Nidang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kikholhna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kikhenna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khitui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804507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214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442. VANTUNG KHUA OM DING HI</vt:lpstr>
      <vt:lpstr>1</vt:lpstr>
      <vt:lpstr>Sakkik</vt:lpstr>
      <vt:lpstr>2</vt:lpstr>
      <vt:lpstr>3</vt:lpstr>
      <vt:lpstr>4</vt:lpstr>
      <vt:lpstr>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2018-12-15T07:24:03Z</dcterms:modified>
</cp:coreProperties>
</file>