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28" r:id="rId2"/>
    <p:sldId id="1743" r:id="rId3"/>
    <p:sldId id="1744" r:id="rId4"/>
    <p:sldId id="1745" r:id="rId5"/>
    <p:sldId id="1746" r:id="rId6"/>
    <p:sldId id="1747" r:id="rId7"/>
    <p:sldId id="174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442. VANTUNG KHUA OM DING HI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Will the Circle be Unbroken? </a:t>
            </a:r>
          </a:p>
          <a:p>
            <a:r>
              <a:rPr lang="en-US" sz="1500" dirty="0" err="1"/>
              <a:t>Efesa</a:t>
            </a:r>
            <a:r>
              <a:rPr lang="en-US" sz="1500" dirty="0"/>
              <a:t> 3:15</a:t>
            </a:r>
          </a:p>
          <a:p>
            <a:r>
              <a:rPr lang="en-US" sz="1500" dirty="0"/>
              <a:t>Ada R. </a:t>
            </a:r>
            <a:r>
              <a:rPr lang="en-US" sz="1500" dirty="0" err="1"/>
              <a:t>Habershon</a:t>
            </a:r>
            <a:r>
              <a:rPr lang="en-US" sz="1500" dirty="0"/>
              <a:t>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1931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a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8539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in-ah,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lam-ah,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68288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lawmte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sung-ah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namcin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268700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81981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Khattang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801387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Nidang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kikholhna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kikhenna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04507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214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442. VANTUNG KHUA OM DING HI</vt:lpstr>
      <vt:lpstr>1</vt:lpstr>
      <vt:lpstr>Sakkik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2018-12-15T07:24:03Z</dcterms:modified>
</cp:coreProperties>
</file>